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4.xml" ContentType="application/vnd.openxmlformats-officedocument.presentationml.slide+xml"/>
  <Override PartName="/ppt/slides/slide2.xml" ContentType="application/vnd.openxmlformats-officedocument.presentationml.slide+xml"/>
  <Override PartName="/ppt/slides/slide1.xml" ContentType="application/vnd.openxmlformats-officedocument.presentationml.slide+xml"/>
  <Override PartName="/ppt/slides/slide3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2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4.xml" ContentType="application/vnd.openxmlformats-officedocument.presentationml.slideLayout+xml"/>
  <Override PartName="/ppt/theme/theme1.xml" ContentType="application/vnd.openxmlformats-officedocument.theme+xml"/>
  <Override PartName="/ppt/theme/theme2.xml" ContentType="application/vnd.openxmlformats-officedocument.them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4" r:id="rId1"/>
  </p:sldMasterIdLst>
  <p:handoutMasterIdLst>
    <p:handoutMasterId r:id="rId6"/>
  </p:handoutMasterIdLst>
  <p:sldIdLst>
    <p:sldId id="256" r:id="rId2"/>
    <p:sldId id="262" r:id="rId3"/>
    <p:sldId id="263" r:id="rId4"/>
    <p:sldId id="264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228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40" d="100"/>
        <a:sy n="40" d="100"/>
      </p:scale>
      <p:origin x="0" y="35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13" Type="http://schemas.openxmlformats.org/officeDocument/2006/relationships/customXml" Target="../customXml/item3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12" Type="http://schemas.openxmlformats.org/officeDocument/2006/relationships/customXml" Target="../customXml/item2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handoutMaster" Target="handoutMasters/handoutMaster1.xml"/><Relationship Id="rId11" Type="http://schemas.openxmlformats.org/officeDocument/2006/relationships/customXml" Target="../customXml/item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1A2B75-DFCE-4678-A876-0F8CAE1E3E3E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973F90C-F803-446E-9D00-44C0E874BFA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0673016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349100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106559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89346144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932761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2199163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6294206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190724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01346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972100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390322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9872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53416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3983410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85867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89007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876370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78F76F-FF0A-48B6-8047-18B9C9AD8C01}" type="datetimeFigureOut">
              <a:rPr lang="en-US" smtClean="0"/>
              <a:t>9/25/2018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06D80571-73E9-4A0F-85F3-1B616EB9037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13717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5" r:id="rId1"/>
    <p:sldLayoutId id="2147483726" r:id="rId2"/>
    <p:sldLayoutId id="2147483727" r:id="rId3"/>
    <p:sldLayoutId id="2147483728" r:id="rId4"/>
    <p:sldLayoutId id="2147483729" r:id="rId5"/>
    <p:sldLayoutId id="2147483730" r:id="rId6"/>
    <p:sldLayoutId id="2147483731" r:id="rId7"/>
    <p:sldLayoutId id="2147483732" r:id="rId8"/>
    <p:sldLayoutId id="2147483733" r:id="rId9"/>
    <p:sldLayoutId id="2147483734" r:id="rId10"/>
    <p:sldLayoutId id="2147483735" r:id="rId11"/>
    <p:sldLayoutId id="2147483736" r:id="rId12"/>
    <p:sldLayoutId id="2147483737" r:id="rId13"/>
    <p:sldLayoutId id="2147483738" r:id="rId14"/>
    <p:sldLayoutId id="2147483739" r:id="rId15"/>
    <p:sldLayoutId id="2147483740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400" b="1" dirty="0"/>
              <a:t>Kids for Change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I can make a difference</a:t>
            </a:r>
          </a:p>
        </p:txBody>
      </p:sp>
    </p:spTree>
    <p:extLst>
      <p:ext uri="{BB962C8B-B14F-4D97-AF65-F5344CB8AC3E}">
        <p14:creationId xmlns:p14="http://schemas.microsoft.com/office/powerpoint/2010/main" val="9468363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Events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iRecycling</a:t>
            </a:r>
            <a:r>
              <a:rPr lang="en-US" dirty="0"/>
              <a:t> Day</a:t>
            </a:r>
          </a:p>
          <a:p>
            <a:r>
              <a:rPr lang="en-US" dirty="0"/>
              <a:t>Toy Collection</a:t>
            </a:r>
          </a:p>
          <a:p>
            <a:r>
              <a:rPr lang="en-US" dirty="0"/>
              <a:t>Shave and a Haircut</a:t>
            </a:r>
          </a:p>
          <a:p>
            <a:r>
              <a:rPr lang="en-US" dirty="0"/>
              <a:t>Diversity Festival</a:t>
            </a:r>
          </a:p>
          <a:p>
            <a:r>
              <a:rPr lang="en-US" dirty="0"/>
              <a:t>Build-a-House</a:t>
            </a:r>
          </a:p>
          <a:p>
            <a:r>
              <a:rPr lang="en-US" dirty="0"/>
              <a:t>Bully No More</a:t>
            </a:r>
          </a:p>
          <a:p>
            <a:r>
              <a:rPr lang="en-US" dirty="0"/>
              <a:t>Adopt a Street</a:t>
            </a:r>
          </a:p>
          <a:p>
            <a:r>
              <a:rPr lang="en-US" dirty="0"/>
              <a:t>Tutoring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679789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Program Benefits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/>
              <a:t>Personal</a:t>
            </a:r>
          </a:p>
          <a:p>
            <a:pPr lvl="1"/>
            <a:r>
              <a:rPr lang="en-US" dirty="0"/>
              <a:t>College application</a:t>
            </a:r>
          </a:p>
          <a:p>
            <a:pPr lvl="1"/>
            <a:r>
              <a:rPr lang="en-US" dirty="0"/>
              <a:t>Leadership skills</a:t>
            </a:r>
          </a:p>
          <a:p>
            <a:pPr lvl="1"/>
            <a:r>
              <a:rPr lang="en-US" dirty="0"/>
              <a:t>Sense of accomplishment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r>
              <a:rPr lang="en-US" dirty="0"/>
              <a:t>Community</a:t>
            </a:r>
          </a:p>
          <a:p>
            <a:pPr lvl="1"/>
            <a:r>
              <a:rPr lang="en-US" dirty="0"/>
              <a:t>Crime reduction</a:t>
            </a:r>
          </a:p>
          <a:p>
            <a:pPr lvl="1"/>
            <a:r>
              <a:rPr lang="en-US" dirty="0"/>
              <a:t>Increased literacy</a:t>
            </a:r>
          </a:p>
          <a:p>
            <a:pPr lvl="1"/>
            <a:r>
              <a:rPr lang="en-US" dirty="0"/>
              <a:t>Improved health</a:t>
            </a:r>
          </a:p>
        </p:txBody>
      </p:sp>
    </p:spTree>
    <p:extLst>
      <p:ext uri="{BB962C8B-B14F-4D97-AF65-F5344CB8AC3E}">
        <p14:creationId xmlns:p14="http://schemas.microsoft.com/office/powerpoint/2010/main" val="20253609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Contact Us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en-US" dirty="0"/>
              <a:t>Angelica Escobedo</a:t>
            </a:r>
          </a:p>
          <a:p>
            <a:pPr marL="0" indent="0" algn="ctr">
              <a:buNone/>
            </a:pPr>
            <a:r>
              <a:rPr lang="en-US" dirty="0"/>
              <a:t>(800) 555-0101</a:t>
            </a:r>
          </a:p>
        </p:txBody>
      </p:sp>
    </p:spTree>
    <p:extLst>
      <p:ext uri="{BB962C8B-B14F-4D97-AF65-F5344CB8AC3E}">
        <p14:creationId xmlns:p14="http://schemas.microsoft.com/office/powerpoint/2010/main" val="3003337917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812BFD1489235C42BE2F9F976FED7C71" ma:contentTypeVersion="12" ma:contentTypeDescription="Create a new document." ma:contentTypeScope="" ma:versionID="010bbcfea486a98ac62a328405f64d54">
  <xsd:schema xmlns:xsd="http://www.w3.org/2001/XMLSchema" xmlns:xs="http://www.w3.org/2001/XMLSchema" xmlns:p="http://schemas.microsoft.com/office/2006/metadata/properties" xmlns:ns2="1e9b0eaa-168f-460f-9210-58656e9a429c" xmlns:ns3="526cf104-0389-465e-9ffc-df9c8fcfc0b5" targetNamespace="http://schemas.microsoft.com/office/2006/metadata/properties" ma:root="true" ma:fieldsID="8e35419f45e058f70f8d033707a7090a" ns2:_="" ns3:_="">
    <xsd:import namespace="1e9b0eaa-168f-460f-9210-58656e9a429c"/>
    <xsd:import namespace="526cf104-0389-465e-9ffc-df9c8fcfc0b5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OCR" minOccurs="0"/>
                <xsd:element ref="ns2:MediaServiceGenerationTime" minOccurs="0"/>
                <xsd:element ref="ns2:MediaServiceEventHashCode" minOccurs="0"/>
                <xsd:element ref="ns3:SharedWithUsers" minOccurs="0"/>
                <xsd:element ref="ns3:SharedWithDetails" minOccurs="0"/>
                <xsd:element ref="ns2:MediaServiceDateTaken" minOccurs="0"/>
                <xsd:element ref="ns2:MediaLengthInSecond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1e9b0eaa-168f-460f-9210-58656e9a429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0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1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2" nillable="true" ma:displayName="Tags" ma:internalName="MediaServiceAutoTags" ma:readOnly="true">
      <xsd:simpleType>
        <xsd:restriction base="dms:Text"/>
      </xsd:simpleType>
    </xsd:element>
    <xsd:element name="MediaServiceOCR" ma:index="13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4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5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9" nillable="true" ma:displayName="MediaLengthInSeconds" ma:hidden="true" ma:internalName="MediaLengthInSeconds" ma:readOnly="true">
      <xsd:simpleType>
        <xsd:restriction base="dms:Unknown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26cf104-0389-465e-9ffc-df9c8fcfc0b5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Props1.xml><?xml version="1.0" encoding="utf-8"?>
<ds:datastoreItem xmlns:ds="http://schemas.openxmlformats.org/officeDocument/2006/customXml" ds:itemID="{7E78DE7A-3FEF-4824-9397-1B666536FF26}"/>
</file>

<file path=customXml/itemProps2.xml><?xml version="1.0" encoding="utf-8"?>
<ds:datastoreItem xmlns:ds="http://schemas.openxmlformats.org/officeDocument/2006/customXml" ds:itemID="{441C4769-B85D-4F85-92AB-47E813DD4D16}"/>
</file>

<file path=customXml/itemProps3.xml><?xml version="1.0" encoding="utf-8"?>
<ds:datastoreItem xmlns:ds="http://schemas.openxmlformats.org/officeDocument/2006/customXml" ds:itemID="{EFF62FDD-4A59-4C32-867C-023CC4A97087}"/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57</TotalTime>
  <Words>52</Words>
  <Application>Microsoft Office PowerPoint</Application>
  <PresentationFormat>Widescreen</PresentationFormat>
  <Paragraphs>23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Arial</vt:lpstr>
      <vt:lpstr>Calibri</vt:lpstr>
      <vt:lpstr>Trebuchet MS</vt:lpstr>
      <vt:lpstr>Wingdings 3</vt:lpstr>
      <vt:lpstr>Facet</vt:lpstr>
      <vt:lpstr>Kids for Change</vt:lpstr>
      <vt:lpstr>Events</vt:lpstr>
      <vt:lpstr>Program Benefits</vt:lpstr>
      <vt:lpstr>Contact Us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Tropical Getaways</dc:title>
  <dc:creator>alec</dc:creator>
  <cp:lastModifiedBy>Alec</cp:lastModifiedBy>
  <cp:revision>12</cp:revision>
  <dcterms:created xsi:type="dcterms:W3CDTF">2009-11-22T16:07:25Z</dcterms:created>
  <dcterms:modified xsi:type="dcterms:W3CDTF">2018-09-25T17:02:43Z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0x010100812BFD1489235C42BE2F9F976FED7C71</vt:lpwstr>
  </property>
</Properties>
</file>

<file path=docProps/thumbnail.jpeg>
</file>