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handoutMasterIdLst>
    <p:handoutMasterId r:id="rId6"/>
  </p:handoutMasterIdLst>
  <p:sldIdLst>
    <p:sldId id="256" r:id="rId2"/>
    <p:sldId id="262" r:id="rId3"/>
    <p:sldId id="263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21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35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A2B75-DFCE-4678-A876-0F8CAE1E3E3E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3F90C-F803-446E-9D00-44C0E874BF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673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97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605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35780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304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778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342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7751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127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7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83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69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328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978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44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066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77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62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1" dirty="0"/>
              <a:t>Kids for Change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 can make a difference</a:t>
            </a:r>
          </a:p>
        </p:txBody>
      </p:sp>
    </p:spTree>
    <p:extLst>
      <p:ext uri="{BB962C8B-B14F-4D97-AF65-F5344CB8AC3E}">
        <p14:creationId xmlns:p14="http://schemas.microsoft.com/office/powerpoint/2010/main" val="946836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Month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618698" y="1238155"/>
            <a:ext cx="6347713" cy="6922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/>
              <a:t>Build-a-House</a:t>
            </a:r>
          </a:p>
        </p:txBody>
      </p:sp>
    </p:spTree>
    <p:extLst>
      <p:ext uri="{BB962C8B-B14F-4D97-AF65-F5344CB8AC3E}">
        <p14:creationId xmlns:p14="http://schemas.microsoft.com/office/powerpoint/2010/main" val="4266797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What do they get?</a:t>
            </a:r>
          </a:p>
          <a:p>
            <a:pPr lvl="1"/>
            <a:r>
              <a:rPr lang="en-US" dirty="0"/>
              <a:t>Homeless families get a place to call home</a:t>
            </a:r>
          </a:p>
          <a:p>
            <a:pPr lvl="1"/>
            <a:r>
              <a:rPr lang="en-US" dirty="0"/>
              <a:t>$0 mortgage</a:t>
            </a:r>
          </a:p>
          <a:p>
            <a:pPr lvl="1"/>
            <a:r>
              <a:rPr lang="en-US" dirty="0"/>
              <a:t>A fresh start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What do you get?</a:t>
            </a:r>
          </a:p>
          <a:p>
            <a:pPr lvl="1"/>
            <a:r>
              <a:rPr lang="en-US" dirty="0"/>
              <a:t>The honor of making a difference</a:t>
            </a:r>
          </a:p>
          <a:p>
            <a:pPr lvl="1"/>
            <a:r>
              <a:rPr lang="en-US" dirty="0"/>
              <a:t>Personal satisfaction</a:t>
            </a:r>
          </a:p>
          <a:p>
            <a:pPr lvl="1"/>
            <a:r>
              <a:rPr lang="en-US" dirty="0"/>
              <a:t>Exercise</a:t>
            </a:r>
          </a:p>
        </p:txBody>
      </p:sp>
    </p:spTree>
    <p:extLst>
      <p:ext uri="{BB962C8B-B14F-4D97-AF65-F5344CB8AC3E}">
        <p14:creationId xmlns:p14="http://schemas.microsoft.com/office/powerpoint/2010/main" val="202536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Volunteer Now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/>
              <a:t>See any of our representatives </a:t>
            </a:r>
          </a:p>
          <a:p>
            <a:pPr marL="0" indent="0" algn="ctr">
              <a:buNone/>
            </a:pPr>
            <a:r>
              <a:rPr lang="en-US" sz="4000" dirty="0"/>
              <a:t>to sign up!</a:t>
            </a:r>
          </a:p>
        </p:txBody>
      </p:sp>
    </p:spTree>
    <p:extLst>
      <p:ext uri="{BB962C8B-B14F-4D97-AF65-F5344CB8AC3E}">
        <p14:creationId xmlns:p14="http://schemas.microsoft.com/office/powerpoint/2010/main" val="300333791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2BFD1489235C42BE2F9F976FED7C71" ma:contentTypeVersion="12" ma:contentTypeDescription="Create a new document." ma:contentTypeScope="" ma:versionID="010bbcfea486a98ac62a328405f64d54">
  <xsd:schema xmlns:xsd="http://www.w3.org/2001/XMLSchema" xmlns:xs="http://www.w3.org/2001/XMLSchema" xmlns:p="http://schemas.microsoft.com/office/2006/metadata/properties" xmlns:ns2="1e9b0eaa-168f-460f-9210-58656e9a429c" xmlns:ns3="526cf104-0389-465e-9ffc-df9c8fcfc0b5" targetNamespace="http://schemas.microsoft.com/office/2006/metadata/properties" ma:root="true" ma:fieldsID="8e35419f45e058f70f8d033707a7090a" ns2:_="" ns3:_="">
    <xsd:import namespace="1e9b0eaa-168f-460f-9210-58656e9a429c"/>
    <xsd:import namespace="526cf104-0389-465e-9ffc-df9c8fcfc0b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9b0eaa-168f-460f-9210-58656e9a42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cf104-0389-465e-9ffc-df9c8fcfc0b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75535B1-178C-422D-A05F-827C6D8F3D05}"/>
</file>

<file path=customXml/itemProps2.xml><?xml version="1.0" encoding="utf-8"?>
<ds:datastoreItem xmlns:ds="http://schemas.openxmlformats.org/officeDocument/2006/customXml" ds:itemID="{748E35AE-9FC3-4095-96D9-60DD7C765E6E}"/>
</file>

<file path=customXml/itemProps3.xml><?xml version="1.0" encoding="utf-8"?>
<ds:datastoreItem xmlns:ds="http://schemas.openxmlformats.org/officeDocument/2006/customXml" ds:itemID="{1E5A5D4D-2824-48C7-B3A9-269E36E629E1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70</TotalTime>
  <Words>57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Trebuchet MS</vt:lpstr>
      <vt:lpstr>Wingdings 3</vt:lpstr>
      <vt:lpstr>Facet</vt:lpstr>
      <vt:lpstr>Kids for Change</vt:lpstr>
      <vt:lpstr>This Month</vt:lpstr>
      <vt:lpstr>Event Benefits</vt:lpstr>
      <vt:lpstr>Volunteer Now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Tropical Getaways</dc:title>
  <dc:creator>alec</dc:creator>
  <cp:lastModifiedBy>Alec</cp:lastModifiedBy>
  <cp:revision>12</cp:revision>
  <dcterms:created xsi:type="dcterms:W3CDTF">2009-11-22T16:07:25Z</dcterms:created>
  <dcterms:modified xsi:type="dcterms:W3CDTF">2018-09-25T17:17:54Z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0x010100812BFD1489235C42BE2F9F976FED7C71</vt:lpwstr>
  </property>
</Properties>
</file>