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handoutMasterIdLst>
    <p:handoutMasterId r:id="rId7"/>
  </p:handoutMasterIdLst>
  <p:sldIdLst>
    <p:sldId id="256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3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A2B75-DFCE-4678-A876-0F8CAE1E3E3E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F90C-F803-446E-9D00-44C0E874B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73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97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0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5780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04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78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42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75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2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7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83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2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7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44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6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7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8F76F-FF0A-48B6-8047-18B9C9AD8C0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2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Kids for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 can make a difference</a:t>
            </a:r>
          </a:p>
        </p:txBody>
      </p:sp>
    </p:spTree>
    <p:extLst>
      <p:ext uri="{BB962C8B-B14F-4D97-AF65-F5344CB8AC3E}">
        <p14:creationId xmlns:p14="http://schemas.microsoft.com/office/powerpoint/2010/main" val="94683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578" y="1212951"/>
            <a:ext cx="6347715" cy="717449"/>
          </a:xfrm>
        </p:spPr>
        <p:txBody>
          <a:bodyPr/>
          <a:lstStyle/>
          <a:p>
            <a:r>
              <a:rPr lang="en-US" dirty="0"/>
              <a:t>Toy Collection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84578" y="1930399"/>
            <a:ext cx="6347715" cy="860400"/>
          </a:xfrm>
        </p:spPr>
        <p:txBody>
          <a:bodyPr/>
          <a:lstStyle/>
          <a:p>
            <a:r>
              <a:rPr lang="en-US" dirty="0"/>
              <a:t>Remember your first toy?</a:t>
            </a:r>
          </a:p>
        </p:txBody>
      </p:sp>
    </p:spTree>
    <p:extLst>
      <p:ext uri="{BB962C8B-B14F-4D97-AF65-F5344CB8AC3E}">
        <p14:creationId xmlns:p14="http://schemas.microsoft.com/office/powerpoint/2010/main" val="426679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578" y="1212951"/>
            <a:ext cx="6347715" cy="717449"/>
          </a:xfrm>
        </p:spPr>
        <p:txBody>
          <a:bodyPr/>
          <a:lstStyle/>
          <a:p>
            <a:r>
              <a:rPr lang="en-US" dirty="0"/>
              <a:t>Toy Collection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84578" y="1930399"/>
            <a:ext cx="6347715" cy="860400"/>
          </a:xfrm>
        </p:spPr>
        <p:txBody>
          <a:bodyPr/>
          <a:lstStyle/>
          <a:p>
            <a:r>
              <a:rPr lang="en-US" dirty="0"/>
              <a:t>Was it a teddy bear?</a:t>
            </a:r>
          </a:p>
        </p:txBody>
      </p:sp>
    </p:spTree>
    <p:extLst>
      <p:ext uri="{BB962C8B-B14F-4D97-AF65-F5344CB8AC3E}">
        <p14:creationId xmlns:p14="http://schemas.microsoft.com/office/powerpoint/2010/main" val="3616355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578" y="1212951"/>
            <a:ext cx="6347715" cy="717449"/>
          </a:xfrm>
        </p:spPr>
        <p:txBody>
          <a:bodyPr/>
          <a:lstStyle/>
          <a:p>
            <a:r>
              <a:rPr lang="en-US" dirty="0"/>
              <a:t>Toy Collection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84578" y="1930399"/>
            <a:ext cx="6347715" cy="860400"/>
          </a:xfrm>
        </p:spPr>
        <p:txBody>
          <a:bodyPr/>
          <a:lstStyle/>
          <a:p>
            <a:r>
              <a:rPr lang="en-US" dirty="0"/>
              <a:t>A truck?</a:t>
            </a:r>
          </a:p>
        </p:txBody>
      </p:sp>
    </p:spTree>
    <p:extLst>
      <p:ext uri="{BB962C8B-B14F-4D97-AF65-F5344CB8AC3E}">
        <p14:creationId xmlns:p14="http://schemas.microsoft.com/office/powerpoint/2010/main" val="2373331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84578" y="1212951"/>
            <a:ext cx="6347715" cy="717449"/>
          </a:xfrm>
        </p:spPr>
        <p:txBody>
          <a:bodyPr/>
          <a:lstStyle/>
          <a:p>
            <a:r>
              <a:rPr lang="en-US" dirty="0"/>
              <a:t>Toy Collection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84578" y="1930399"/>
            <a:ext cx="6347715" cy="860400"/>
          </a:xfrm>
        </p:spPr>
        <p:txBody>
          <a:bodyPr/>
          <a:lstStyle/>
          <a:p>
            <a:r>
              <a:rPr lang="en-US" dirty="0"/>
              <a:t>Help bring joy to a child in need</a:t>
            </a:r>
          </a:p>
        </p:txBody>
      </p:sp>
    </p:spTree>
    <p:extLst>
      <p:ext uri="{BB962C8B-B14F-4D97-AF65-F5344CB8AC3E}">
        <p14:creationId xmlns:p14="http://schemas.microsoft.com/office/powerpoint/2010/main" val="284018536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BFD1489235C42BE2F9F976FED7C71" ma:contentTypeVersion="12" ma:contentTypeDescription="Create a new document." ma:contentTypeScope="" ma:versionID="010bbcfea486a98ac62a328405f64d54">
  <xsd:schema xmlns:xsd="http://www.w3.org/2001/XMLSchema" xmlns:xs="http://www.w3.org/2001/XMLSchema" xmlns:p="http://schemas.microsoft.com/office/2006/metadata/properties" xmlns:ns2="1e9b0eaa-168f-460f-9210-58656e9a429c" xmlns:ns3="526cf104-0389-465e-9ffc-df9c8fcfc0b5" targetNamespace="http://schemas.microsoft.com/office/2006/metadata/properties" ma:root="true" ma:fieldsID="8e35419f45e058f70f8d033707a7090a" ns2:_="" ns3:_="">
    <xsd:import namespace="1e9b0eaa-168f-460f-9210-58656e9a429c"/>
    <xsd:import namespace="526cf104-0389-465e-9ffc-df9c8fcfc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b0eaa-168f-460f-9210-58656e9a4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cf104-0389-465e-9ffc-df9c8fcfc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0A2287-61BD-4202-8DE3-CC115B811117}"/>
</file>

<file path=customXml/itemProps2.xml><?xml version="1.0" encoding="utf-8"?>
<ds:datastoreItem xmlns:ds="http://schemas.openxmlformats.org/officeDocument/2006/customXml" ds:itemID="{BCFCD593-469E-4D0A-9954-9D7FA7152F1A}"/>
</file>

<file path=customXml/itemProps3.xml><?xml version="1.0" encoding="utf-8"?>
<ds:datastoreItem xmlns:ds="http://schemas.openxmlformats.org/officeDocument/2006/customXml" ds:itemID="{CAA24C41-EEE4-4666-9BE9-5FE394AF7705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38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Kids for Change</vt:lpstr>
      <vt:lpstr>Toy Collection</vt:lpstr>
      <vt:lpstr>Toy Collection</vt:lpstr>
      <vt:lpstr>Toy Collection</vt:lpstr>
      <vt:lpstr>Toy Collection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Tropical Getaways</dc:title>
  <dc:creator>alec</dc:creator>
  <cp:lastModifiedBy>Alec</cp:lastModifiedBy>
  <cp:revision>12</cp:revision>
  <dcterms:created xsi:type="dcterms:W3CDTF">2009-11-22T16:07:25Z</dcterms:created>
  <dcterms:modified xsi:type="dcterms:W3CDTF">2018-09-26T13:02:42Z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0x010100812BFD1489235C42BE2F9F976FED7C71</vt:lpwstr>
  </property>
</Properties>
</file>