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8"/>
  </p:notesMasterIdLst>
  <p:handoutMasterIdLst>
    <p:handoutMasterId r:id="rId9"/>
  </p:handoutMasterIdLst>
  <p:sldIdLst>
    <p:sldId id="257" r:id="rId2"/>
    <p:sldId id="270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4434" autoAdjust="0"/>
  </p:normalViewPr>
  <p:slideViewPr>
    <p:cSldViewPr snapToGrid="0">
      <p:cViewPr varScale="1">
        <p:scale>
          <a:sx n="108" d="100"/>
          <a:sy n="108" d="100"/>
        </p:scale>
        <p:origin x="1512" y="10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4D3D3-F4A3-4F5F-B574-1D60F6154EE0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45DC8-0CA1-4F06-87EB-70CCA61DC2C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773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6EB81-2A35-435A-89F0-F646E70AA3CA}" type="datetimeFigureOut">
              <a:rPr lang="en-US" smtClean="0"/>
              <a:t>10/2/2018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0A903-454A-4500-B070-5295E99610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0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0A903-454A-4500-B070-5295E99610C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525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B9FE-9400-4CC2-92A8-826A7915CD81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2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0095C-BAC3-47A1-894C-29E34F41F310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48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F92A-EE47-4DB1-8C50-AE6FBF9A3176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878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1E74-D84E-460C-AAE0-ADDC3D768CCE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7381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60F78-0BDC-479C-8CF5-D3C7385D33AF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605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70400-54BD-4E22-BB22-95AD00533CB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3988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6A9A3-40D0-4406-BBD9-E82D0A58D9C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692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42E93-6B4E-49B2-BFAB-B6F4F223814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25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0DD30-24D8-45AE-9767-64094E0C6A4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4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2982-6C2C-4D8A-A147-A31A9CE17CB8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8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79C34-B374-4D6D-B4FC-3B2680CA2FAD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EBFE0-9A9A-470C-9E3B-1E476DF39442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49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AF19-F308-400F-B3D1-7466DB7F89E9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054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DE7B-B3AF-417D-ABE2-6B7084DF58BA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26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169D-2085-40B8-991F-7031645AC693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8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040DB-BB07-4592-BB7D-7DCE6C63360E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27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BB1AD-3215-4878-BC19-A60C88096EE6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4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C6334B3-0076-44AD-9040-08C9CB6EDA20}" type="datetime1">
              <a:rPr lang="en-US" smtClean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/>
              <a:t>Specialty Entrees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B429E3-9DC8-45E2-9A8F-7887A536B3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3524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  <p:sldLayoutId id="2147483867" r:id="rId14"/>
    <p:sldLayoutId id="2147483868" r:id="rId15"/>
    <p:sldLayoutId id="2147483869" r:id="rId16"/>
    <p:sldLayoutId id="214748387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7200"/>
              <a:t>Universal Corporate </a:t>
            </a:r>
            <a:r>
              <a:rPr lang="en-US" sz="7200" dirty="0"/>
              <a:t>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Transportation</a:t>
            </a:r>
          </a:p>
        </p:txBody>
      </p:sp>
    </p:spTree>
    <p:extLst>
      <p:ext uri="{BB962C8B-B14F-4D97-AF65-F5344CB8AC3E}">
        <p14:creationId xmlns:p14="http://schemas.microsoft.com/office/powerpoint/2010/main" val="21826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By land, air, and sea</a:t>
            </a:r>
          </a:p>
        </p:txBody>
      </p:sp>
    </p:spTree>
    <p:extLst>
      <p:ext uri="{BB962C8B-B14F-4D97-AF65-F5344CB8AC3E}">
        <p14:creationId xmlns:p14="http://schemas.microsoft.com/office/powerpoint/2010/main" val="1920704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48" y="757451"/>
            <a:ext cx="548640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8219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Limousine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856" y="1259721"/>
            <a:ext cx="5486400" cy="3656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999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074" y="1116997"/>
            <a:ext cx="5486400" cy="36561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8307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994" y="1209961"/>
            <a:ext cx="5486400" cy="36210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297601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DD4EC9-DC1E-4C93-BBF7-3A12909DE0E0}"/>
</file>

<file path=customXml/itemProps2.xml><?xml version="1.0" encoding="utf-8"?>
<ds:datastoreItem xmlns:ds="http://schemas.openxmlformats.org/officeDocument/2006/customXml" ds:itemID="{8667112E-4190-40B2-90D2-6E7C0132AA10}"/>
</file>

<file path=customXml/itemProps3.xml><?xml version="1.0" encoding="utf-8"?>
<ds:datastoreItem xmlns:ds="http://schemas.openxmlformats.org/officeDocument/2006/customXml" ds:itemID="{884050F7-5640-4DBD-888C-A5506B20B0EC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145</TotalTime>
  <Words>17</Words>
  <Application>Microsoft Office PowerPoint</Application>
  <PresentationFormat>On-screen Show (4:3)</PresentationFormat>
  <Paragraphs>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Slice</vt:lpstr>
      <vt:lpstr>Universal Corporate Events</vt:lpstr>
      <vt:lpstr>Transportation</vt:lpstr>
      <vt:lpstr>Bus</vt:lpstr>
      <vt:lpstr>Limousine</vt:lpstr>
      <vt:lpstr>Boat</vt:lpstr>
      <vt:lpstr>Jet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Corporate Events</dc:title>
  <dc:creator>Alec Fehl</dc:creator>
  <cp:lastModifiedBy>Alec</cp:lastModifiedBy>
  <cp:revision>21</cp:revision>
  <dcterms:created xsi:type="dcterms:W3CDTF">2012-12-01T21:31:58Z</dcterms:created>
  <dcterms:modified xsi:type="dcterms:W3CDTF">2018-10-02T13:02:14Z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