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1" r:id="rId1"/>
  </p:sldMasterIdLst>
  <p:notesMasterIdLst>
    <p:notesMasterId r:id="rId5"/>
  </p:notesMasterIdLst>
  <p:handoutMasterIdLst>
    <p:handoutMasterId r:id="rId6"/>
  </p:handoutMasterIdLst>
  <p:sldIdLst>
    <p:sldId id="257" r:id="rId2"/>
    <p:sldId id="266" r:id="rId3"/>
    <p:sldId id="26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59" autoAdjust="0"/>
    <p:restoredTop sz="94434" autoAdjust="0"/>
  </p:normalViewPr>
  <p:slideViewPr>
    <p:cSldViewPr snapToGrid="0">
      <p:cViewPr varScale="1">
        <p:scale>
          <a:sx n="108" d="100"/>
          <a:sy n="108" d="100"/>
        </p:scale>
        <p:origin x="1512" y="102"/>
      </p:cViewPr>
      <p:guideLst/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customXml" Target="../customXml/item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24D3D3-F4A3-4F5F-B574-1D60F6154EE0}" type="datetimeFigureOut">
              <a:rPr lang="en-US" smtClean="0"/>
              <a:t>10/2/2018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45DC8-0CA1-4F06-87EB-70CCA61DC2C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773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B6EB81-2A35-435A-89F0-F646E70AA3CA}" type="datetimeFigureOut">
              <a:rPr lang="en-US" smtClean="0"/>
              <a:t>10/2/2018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0A903-454A-4500-B070-5295E99610C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80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0A903-454A-4500-B070-5295E99610C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5252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6B9FE-9400-4CC2-92A8-826A7915CD81}" type="datetime1">
              <a:rPr lang="en-US" smtClean="0"/>
              <a:t>10/2/2018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061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0095C-BAC3-47A1-894C-29E34F41F310}" type="datetime1">
              <a:rPr lang="en-US" smtClean="0"/>
              <a:t>10/2/2018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568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3F92A-EE47-4DB1-8C50-AE6FBF9A3176}" type="datetime1">
              <a:rPr lang="en-US" smtClean="0"/>
              <a:t>10/2/2018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2700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91E74-D84E-460C-AAE0-ADDC3D768CCE}" type="datetime1">
              <a:rPr lang="en-US" smtClean="0"/>
              <a:t>10/2/2018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05410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60F78-0BDC-479C-8CF5-D3C7385D33AF}" type="datetime1">
              <a:rPr lang="en-US" smtClean="0"/>
              <a:t>10/2/2018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1387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70400-54BD-4E22-BB22-95AD00533CB3}" type="datetime1">
              <a:rPr lang="en-US" smtClean="0"/>
              <a:t>10/2/2018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271585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6A9A3-40D0-4406-BBD9-E82D0A58D9CA}" type="datetime1">
              <a:rPr lang="en-US" smtClean="0"/>
              <a:t>10/2/2018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374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42E93-6B4E-49B2-BFAB-B6F4F2238143}" type="datetime1">
              <a:rPr lang="en-US" smtClean="0"/>
              <a:t>10/2/2018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6296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0DD30-24D8-45AE-9767-64094E0C6A4A}" type="datetime1">
              <a:rPr lang="en-US" smtClean="0"/>
              <a:t>10/2/2018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27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02982-6C2C-4D8A-A147-A31A9CE17CB8}" type="datetime1">
              <a:rPr lang="en-US" smtClean="0"/>
              <a:t>10/2/2018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075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79C34-B374-4D6D-B4FC-3B2680CA2FAD}" type="datetime1">
              <a:rPr lang="en-US" smtClean="0"/>
              <a:t>10/2/2018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6407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EBFE0-9A9A-470C-9E3B-1E476DF39442}" type="datetime1">
              <a:rPr lang="en-US" smtClean="0"/>
              <a:t>10/2/2018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2840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BAF19-F308-400F-B3D1-7466DB7F89E9}" type="datetime1">
              <a:rPr lang="en-US" smtClean="0"/>
              <a:t>10/2/2018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986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FDE7B-B3AF-417D-ABE2-6B7084DF58BA}" type="datetime1">
              <a:rPr lang="en-US" smtClean="0"/>
              <a:t>10/2/2018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0055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C169D-2085-40B8-991F-7031645AC693}" type="datetime1">
              <a:rPr lang="en-US" smtClean="0"/>
              <a:t>10/2/2018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04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040DB-BB07-4592-BB7D-7DCE6C63360E}" type="datetime1">
              <a:rPr lang="en-US" smtClean="0"/>
              <a:t>10/2/2018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199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B1AD-3215-4878-BC19-A60C88096EE6}" type="datetime1">
              <a:rPr lang="en-US" smtClean="0"/>
              <a:t>10/2/2018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027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C6334B3-0076-44AD-9040-08C9CB6EDA20}" type="datetime1">
              <a:rPr lang="en-US" smtClean="0"/>
              <a:t>10/2/2018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90641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72" r:id="rId1"/>
    <p:sldLayoutId id="2147483873" r:id="rId2"/>
    <p:sldLayoutId id="2147483874" r:id="rId3"/>
    <p:sldLayoutId id="2147483875" r:id="rId4"/>
    <p:sldLayoutId id="2147483876" r:id="rId5"/>
    <p:sldLayoutId id="2147483877" r:id="rId6"/>
    <p:sldLayoutId id="2147483878" r:id="rId7"/>
    <p:sldLayoutId id="2147483879" r:id="rId8"/>
    <p:sldLayoutId id="2147483880" r:id="rId9"/>
    <p:sldLayoutId id="2147483881" r:id="rId10"/>
    <p:sldLayoutId id="2147483882" r:id="rId11"/>
    <p:sldLayoutId id="2147483883" r:id="rId12"/>
    <p:sldLayoutId id="2147483884" r:id="rId13"/>
    <p:sldLayoutId id="2147483885" r:id="rId14"/>
    <p:sldLayoutId id="2147483886" r:id="rId15"/>
    <p:sldLayoutId id="2147483887" r:id="rId16"/>
    <p:sldLayoutId id="2147483888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7200"/>
              <a:t>Universal Corporate </a:t>
            </a:r>
            <a:r>
              <a:rPr lang="en-US" sz="7200" dirty="0"/>
              <a:t>Events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dirty="0"/>
              <a:t>Entertainment</a:t>
            </a:r>
          </a:p>
        </p:txBody>
      </p:sp>
    </p:spTree>
    <p:extLst>
      <p:ext uri="{BB962C8B-B14F-4D97-AF65-F5344CB8AC3E}">
        <p14:creationId xmlns:p14="http://schemas.microsoft.com/office/powerpoint/2010/main" val="218261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 Dancing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219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Live Music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997566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2BFD1489235C42BE2F9F976FED7C71" ma:contentTypeVersion="12" ma:contentTypeDescription="Create a new document." ma:contentTypeScope="" ma:versionID="010bbcfea486a98ac62a328405f64d54">
  <xsd:schema xmlns:xsd="http://www.w3.org/2001/XMLSchema" xmlns:xs="http://www.w3.org/2001/XMLSchema" xmlns:p="http://schemas.microsoft.com/office/2006/metadata/properties" xmlns:ns2="1e9b0eaa-168f-460f-9210-58656e9a429c" xmlns:ns3="526cf104-0389-465e-9ffc-df9c8fcfc0b5" targetNamespace="http://schemas.microsoft.com/office/2006/metadata/properties" ma:root="true" ma:fieldsID="8e35419f45e058f70f8d033707a7090a" ns2:_="" ns3:_="">
    <xsd:import namespace="1e9b0eaa-168f-460f-9210-58656e9a429c"/>
    <xsd:import namespace="526cf104-0389-465e-9ffc-df9c8fcfc0b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9b0eaa-168f-460f-9210-58656e9a429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6cf104-0389-465e-9ffc-df9c8fcfc0b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4A2CFD0-8344-4FB8-8F8C-55AB85259D60}"/>
</file>

<file path=customXml/itemProps2.xml><?xml version="1.0" encoding="utf-8"?>
<ds:datastoreItem xmlns:ds="http://schemas.openxmlformats.org/officeDocument/2006/customXml" ds:itemID="{BBF2DE2F-E007-42A2-9A01-143022F83D58}"/>
</file>

<file path=customXml/itemProps3.xml><?xml version="1.0" encoding="utf-8"?>
<ds:datastoreItem xmlns:ds="http://schemas.openxmlformats.org/officeDocument/2006/customXml" ds:itemID="{0D9947D8-7E35-45E6-897A-ED742050A915}"/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167</TotalTime>
  <Words>9</Words>
  <Application>Microsoft Office PowerPoint</Application>
  <PresentationFormat>On-screen Show (4:3)</PresentationFormat>
  <Paragraphs>5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Century Gothic</vt:lpstr>
      <vt:lpstr>Wingdings 3</vt:lpstr>
      <vt:lpstr>Slice</vt:lpstr>
      <vt:lpstr>Universal Corporate Events</vt:lpstr>
      <vt:lpstr>Line Dancing</vt:lpstr>
      <vt:lpstr>Live Music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Universal Corporate Events</dc:title>
  <dc:creator>Alec Fehl</dc:creator>
  <cp:lastModifiedBy>Alec</cp:lastModifiedBy>
  <cp:revision>24</cp:revision>
  <dcterms:created xsi:type="dcterms:W3CDTF">2012-12-01T21:31:58Z</dcterms:created>
  <dcterms:modified xsi:type="dcterms:W3CDTF">2018-10-02T13:11:01Z</dcterms:modified>
  <cp:contentStatus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0x010100812BFD1489235C42BE2F9F976FED7C71</vt:lpwstr>
  </property>
</Properties>
</file>