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notesMasterIdLst>
    <p:notesMasterId r:id="rId6"/>
  </p:notesMasterIdLst>
  <p:handoutMasterIdLst>
    <p:handoutMasterId r:id="rId7"/>
  </p:handoutMasterIdLst>
  <p:sldIdLst>
    <p:sldId id="257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1344" y="5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12/5/2019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9B6B9FE-9400-4CC2-92A8-826A7915CD81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4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6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953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07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24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227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270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984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28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7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79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96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20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6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13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7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  <p:sldLayoutId id="2147483956" r:id="rId13"/>
    <p:sldLayoutId id="2147483957" r:id="rId14"/>
    <p:sldLayoutId id="2147483958" r:id="rId15"/>
    <p:sldLayoutId id="2147483959" r:id="rId16"/>
    <p:sldLayoutId id="2147483960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Universal Corporate 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Invitations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Events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434" y="2640913"/>
            <a:ext cx="3783597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Stationery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2520">
            <a:off x="2854844" y="2514826"/>
            <a:ext cx="2308066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7551">
            <a:off x="4157599" y="2327732"/>
            <a:ext cx="2583656" cy="3444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2822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 Settings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169" y="2994025"/>
            <a:ext cx="3657600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90340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E0C9F9-DECA-4128-874A-B98B666D43D0}"/>
</file>

<file path=customXml/itemProps2.xml><?xml version="1.0" encoding="utf-8"?>
<ds:datastoreItem xmlns:ds="http://schemas.openxmlformats.org/officeDocument/2006/customXml" ds:itemID="{006D7255-8D59-4D95-A035-C81C6ABFC090}"/>
</file>

<file path=customXml/itemProps3.xml><?xml version="1.0" encoding="utf-8"?>
<ds:datastoreItem xmlns:ds="http://schemas.openxmlformats.org/officeDocument/2006/customXml" ds:itemID="{69441F18-0A58-4C9F-AB1A-49C159F7BF2C}"/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298</TotalTime>
  <Words>11</Words>
  <Application>Microsoft Office PowerPoint</Application>
  <PresentationFormat>On-screen Show (4:3)</PresentationFormat>
  <Paragraphs>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Organic</vt:lpstr>
      <vt:lpstr>Universal Corporate Events</vt:lpstr>
      <vt:lpstr>Formal Events</vt:lpstr>
      <vt:lpstr>Custom Stationery</vt:lpstr>
      <vt:lpstr>Place Settings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Alex Mummery</cp:lastModifiedBy>
  <cp:revision>29</cp:revision>
  <dcterms:created xsi:type="dcterms:W3CDTF">2012-12-01T21:31:58Z</dcterms:created>
  <dcterms:modified xsi:type="dcterms:W3CDTF">2019-12-05T18:09:26Z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