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Layouts/slideLayout1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332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slide" Target="slides/slide4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914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481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5842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17649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54530" y="3765449"/>
            <a:ext cx="5449871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74171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3570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1965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0485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7131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169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316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04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393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806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939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511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226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BFB-D8D3-49BD-9889-E65B9EEEB501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543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73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66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1000"/>
                </a:schemeClr>
              </a:gs>
              <a:gs pos="75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8000"/>
                </a:schemeClr>
              </a:gs>
              <a:gs pos="72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3A0EBFB-D8D3-49BD-9889-E65B9EEEB501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CBF43D-A26F-4FA9-B2FE-2EBA9EBCF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02153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Kids for Change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Tutoring</a:t>
            </a:r>
          </a:p>
        </p:txBody>
      </p:sp>
    </p:spTree>
    <p:extLst>
      <p:ext uri="{BB962C8B-B14F-4D97-AF65-F5344CB8AC3E}">
        <p14:creationId xmlns:p14="http://schemas.microsoft.com/office/powerpoint/2010/main" val="1462347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8436" y="1220002"/>
            <a:ext cx="6711654" cy="4195481"/>
          </a:xfrm>
        </p:spPr>
        <p:txBody>
          <a:bodyPr/>
          <a:lstStyle/>
          <a:p>
            <a:pPr>
              <a:lnSpc>
                <a:spcPct val="250000"/>
              </a:lnSpc>
            </a:pPr>
            <a:r>
              <a:rPr lang="en-US" dirty="0"/>
              <a:t>Algebra I and II</a:t>
            </a:r>
          </a:p>
          <a:p>
            <a:pPr>
              <a:lnSpc>
                <a:spcPct val="250000"/>
              </a:lnSpc>
            </a:pPr>
            <a:r>
              <a:rPr lang="en-US" dirty="0"/>
              <a:t>Geometry</a:t>
            </a:r>
          </a:p>
          <a:p>
            <a:pPr>
              <a:lnSpc>
                <a:spcPct val="250000"/>
              </a:lnSpc>
            </a:pPr>
            <a:r>
              <a:rPr lang="en-US" dirty="0"/>
              <a:t>Trigonometry</a:t>
            </a:r>
          </a:p>
          <a:p>
            <a:pPr>
              <a:lnSpc>
                <a:spcPct val="250000"/>
              </a:lnSpc>
            </a:pPr>
            <a:r>
              <a:rPr lang="en-US" dirty="0"/>
              <a:t>Pre-calculus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79053">
            <a:off x="3730954" y="1260820"/>
            <a:ext cx="4414861" cy="411384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4674867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Humanities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8436" y="1152983"/>
            <a:ext cx="6711654" cy="4195481"/>
          </a:xfrm>
        </p:spPr>
        <p:txBody>
          <a:bodyPr/>
          <a:lstStyle/>
          <a:p>
            <a:pPr>
              <a:lnSpc>
                <a:spcPct val="250000"/>
              </a:lnSpc>
            </a:pPr>
            <a:r>
              <a:rPr lang="en-US" dirty="0"/>
              <a:t>Grammar</a:t>
            </a:r>
          </a:p>
          <a:p>
            <a:pPr>
              <a:lnSpc>
                <a:spcPct val="250000"/>
              </a:lnSpc>
            </a:pPr>
            <a:r>
              <a:rPr lang="en-US" dirty="0"/>
              <a:t>Literature</a:t>
            </a:r>
          </a:p>
          <a:p>
            <a:pPr>
              <a:lnSpc>
                <a:spcPct val="250000"/>
              </a:lnSpc>
            </a:pPr>
            <a:r>
              <a:rPr lang="en-US" dirty="0"/>
              <a:t>History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24827">
            <a:off x="3593979" y="1917745"/>
            <a:ext cx="4866667" cy="322857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5387910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Language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8436" y="1152983"/>
            <a:ext cx="6711654" cy="4195481"/>
          </a:xfrm>
        </p:spPr>
        <p:txBody>
          <a:bodyPr/>
          <a:lstStyle/>
          <a:p>
            <a:pPr>
              <a:lnSpc>
                <a:spcPct val="250000"/>
              </a:lnSpc>
            </a:pPr>
            <a:r>
              <a:rPr lang="en-US" dirty="0"/>
              <a:t>French</a:t>
            </a:r>
          </a:p>
          <a:p>
            <a:pPr lvl="1">
              <a:lnSpc>
                <a:spcPct val="250000"/>
              </a:lnSpc>
            </a:pPr>
            <a:r>
              <a:rPr lang="en-US" dirty="0"/>
              <a:t>Lunch</a:t>
            </a:r>
          </a:p>
          <a:p>
            <a:pPr lvl="1">
              <a:lnSpc>
                <a:spcPct val="250000"/>
              </a:lnSpc>
            </a:pPr>
            <a:r>
              <a:rPr lang="en-US" dirty="0"/>
              <a:t>Castle</a:t>
            </a:r>
          </a:p>
          <a:p>
            <a:pPr lvl="1">
              <a:lnSpc>
                <a:spcPct val="250000"/>
              </a:lnSpc>
            </a:pPr>
            <a:r>
              <a:rPr lang="en-US" dirty="0"/>
              <a:t>Makeup</a:t>
            </a:r>
          </a:p>
          <a:p>
            <a:pPr lvl="1">
              <a:lnSpc>
                <a:spcPct val="250000"/>
              </a:lnSpc>
            </a:pPr>
            <a:r>
              <a:rPr lang="en-US" dirty="0"/>
              <a:t>I am going to go to the library.</a:t>
            </a:r>
          </a:p>
        </p:txBody>
      </p:sp>
    </p:spTree>
    <p:extLst>
      <p:ext uri="{BB962C8B-B14F-4D97-AF65-F5344CB8AC3E}">
        <p14:creationId xmlns:p14="http://schemas.microsoft.com/office/powerpoint/2010/main" val="28900940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2BFD1489235C42BE2F9F976FED7C71" ma:contentTypeVersion="12" ma:contentTypeDescription="Create a new document." ma:contentTypeScope="" ma:versionID="010bbcfea486a98ac62a328405f64d54">
  <xsd:schema xmlns:xsd="http://www.w3.org/2001/XMLSchema" xmlns:xs="http://www.w3.org/2001/XMLSchema" xmlns:p="http://schemas.microsoft.com/office/2006/metadata/properties" xmlns:ns2="1e9b0eaa-168f-460f-9210-58656e9a429c" xmlns:ns3="526cf104-0389-465e-9ffc-df9c8fcfc0b5" targetNamespace="http://schemas.microsoft.com/office/2006/metadata/properties" ma:root="true" ma:fieldsID="8e35419f45e058f70f8d033707a7090a" ns2:_="" ns3:_="">
    <xsd:import namespace="1e9b0eaa-168f-460f-9210-58656e9a429c"/>
    <xsd:import namespace="526cf104-0389-465e-9ffc-df9c8fcfc0b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9b0eaa-168f-460f-9210-58656e9a429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6cf104-0389-465e-9ffc-df9c8fcfc0b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2524F0A-6DA8-4E69-AA55-285D5D14B752}"/>
</file>

<file path=customXml/itemProps2.xml><?xml version="1.0" encoding="utf-8"?>
<ds:datastoreItem xmlns:ds="http://schemas.openxmlformats.org/officeDocument/2006/customXml" ds:itemID="{3BE9A106-E4C1-4E24-8728-449CCCC64C3B}"/>
</file>

<file path=customXml/itemProps3.xml><?xml version="1.0" encoding="utf-8"?>
<ds:datastoreItem xmlns:ds="http://schemas.openxmlformats.org/officeDocument/2006/customXml" ds:itemID="{8D377ED8-09E1-41EE-8294-65E597AC747C}"/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45</TotalTime>
  <Words>30</Words>
  <Application>Microsoft Office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Ion</vt:lpstr>
      <vt:lpstr>Kids for Change</vt:lpstr>
      <vt:lpstr>Math</vt:lpstr>
      <vt:lpstr>Humanities</vt:lpstr>
      <vt:lpstr>Language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Kids for Change</dc:title>
  <dc:creator>Alec</dc:creator>
  <cp:lastModifiedBy>Alec</cp:lastModifiedBy>
  <cp:revision>5</cp:revision>
  <dcterms:created xsi:type="dcterms:W3CDTF">2013-01-18T21:21:46Z</dcterms:created>
  <dcterms:modified xsi:type="dcterms:W3CDTF">2018-10-02T12:28:10Z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0x010100812BFD1489235C42BE2F9F976FED7C71</vt:lpwstr>
  </property>
</Properties>
</file>