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3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1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061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89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8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46115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6764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894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82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851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03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40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26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47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480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0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8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9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129281"/>
            <a:ext cx="2551461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0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66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921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Kids for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Math Tutoring</a:t>
            </a:r>
          </a:p>
        </p:txBody>
      </p:sp>
    </p:spTree>
    <p:extLst>
      <p:ext uri="{BB962C8B-B14F-4D97-AF65-F5344CB8AC3E}">
        <p14:creationId xmlns:p14="http://schemas.microsoft.com/office/powerpoint/2010/main" val="1462347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Pythagorean Theorem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486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Fibonacci Sequence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140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of Zero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09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2BFD1489235C42BE2F9F976FED7C71" ma:contentTypeVersion="12" ma:contentTypeDescription="Create a new document." ma:contentTypeScope="" ma:versionID="010bbcfea486a98ac62a328405f64d54">
  <xsd:schema xmlns:xsd="http://www.w3.org/2001/XMLSchema" xmlns:xs="http://www.w3.org/2001/XMLSchema" xmlns:p="http://schemas.microsoft.com/office/2006/metadata/properties" xmlns:ns2="1e9b0eaa-168f-460f-9210-58656e9a429c" xmlns:ns3="526cf104-0389-465e-9ffc-df9c8fcfc0b5" targetNamespace="http://schemas.microsoft.com/office/2006/metadata/properties" ma:root="true" ma:fieldsID="8e35419f45e058f70f8d033707a7090a" ns2:_="" ns3:_="">
    <xsd:import namespace="1e9b0eaa-168f-460f-9210-58656e9a429c"/>
    <xsd:import namespace="526cf104-0389-465e-9ffc-df9c8fcfc0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9b0eaa-168f-460f-9210-58656e9a42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cf104-0389-465e-9ffc-df9c8fcfc0b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0EE17C8-8FBC-41B7-90AB-BBAC8EC88625}"/>
</file>

<file path=customXml/itemProps2.xml><?xml version="1.0" encoding="utf-8"?>
<ds:datastoreItem xmlns:ds="http://schemas.openxmlformats.org/officeDocument/2006/customXml" ds:itemID="{8F8AB28E-D095-46EC-A680-3593D2F0801D}"/>
</file>

<file path=customXml/itemProps3.xml><?xml version="1.0" encoding="utf-8"?>
<ds:datastoreItem xmlns:ds="http://schemas.openxmlformats.org/officeDocument/2006/customXml" ds:itemID="{BC907554-E202-441B-AE96-04A0A6818A34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80</TotalTime>
  <Words>12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Kids for Change</vt:lpstr>
      <vt:lpstr>Pythagorean Theorem</vt:lpstr>
      <vt:lpstr>Fibonacci Sequence</vt:lpstr>
      <vt:lpstr>Power of Zero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for Change</dc:title>
  <dc:creator>Alec</dc:creator>
  <cp:lastModifiedBy>Alec</cp:lastModifiedBy>
  <cp:revision>8</cp:revision>
  <dcterms:created xsi:type="dcterms:W3CDTF">2013-01-18T21:21:46Z</dcterms:created>
  <dcterms:modified xsi:type="dcterms:W3CDTF">2018-10-02T12:41:03Z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0x010100812BFD1489235C42BE2F9F976FED7C71</vt:lpwstr>
  </property>
</Properties>
</file>