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6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79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6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6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8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0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0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5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551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7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9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E42D0AB6-E267-403B-8586-0C8EEDC10B18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CD53F705-B38B-4135-88FB-0547921A0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5483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Kids for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 can make a difference</a:t>
            </a:r>
          </a:p>
        </p:txBody>
      </p:sp>
    </p:spTree>
    <p:extLst>
      <p:ext uri="{BB962C8B-B14F-4D97-AF65-F5344CB8AC3E}">
        <p14:creationId xmlns:p14="http://schemas.microsoft.com/office/powerpoint/2010/main" val="2855239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College Application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212" y="2222500"/>
            <a:ext cx="5457576" cy="3636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988343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Leadership Skills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817" y="2222500"/>
            <a:ext cx="2594366" cy="3636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9852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Sense of Accomplishment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18" y="2222500"/>
            <a:ext cx="3636963" cy="36369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159038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Kids for Change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can make a difference</a:t>
            </a:r>
          </a:p>
        </p:txBody>
      </p:sp>
    </p:spTree>
    <p:extLst>
      <p:ext uri="{BB962C8B-B14F-4D97-AF65-F5344CB8AC3E}">
        <p14:creationId xmlns:p14="http://schemas.microsoft.com/office/powerpoint/2010/main" val="14358321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2BFD1489235C42BE2F9F976FED7C71" ma:contentTypeVersion="12" ma:contentTypeDescription="Create a new document." ma:contentTypeScope="" ma:versionID="010bbcfea486a98ac62a328405f64d54">
  <xsd:schema xmlns:xsd="http://www.w3.org/2001/XMLSchema" xmlns:xs="http://www.w3.org/2001/XMLSchema" xmlns:p="http://schemas.microsoft.com/office/2006/metadata/properties" xmlns:ns2="1e9b0eaa-168f-460f-9210-58656e9a429c" xmlns:ns3="526cf104-0389-465e-9ffc-df9c8fcfc0b5" targetNamespace="http://schemas.microsoft.com/office/2006/metadata/properties" ma:root="true" ma:fieldsID="8e35419f45e058f70f8d033707a7090a" ns2:_="" ns3:_="">
    <xsd:import namespace="1e9b0eaa-168f-460f-9210-58656e9a429c"/>
    <xsd:import namespace="526cf104-0389-465e-9ffc-df9c8fcfc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9b0eaa-168f-460f-9210-58656e9a4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cf104-0389-465e-9ffc-df9c8fcfc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3E1E21-DF9B-490C-8DA0-A67E50D5A1D1}"/>
</file>

<file path=customXml/itemProps2.xml><?xml version="1.0" encoding="utf-8"?>
<ds:datastoreItem xmlns:ds="http://schemas.openxmlformats.org/officeDocument/2006/customXml" ds:itemID="{DEDF7BAA-42DF-43F7-AE31-A81089FDF09C}"/>
</file>

<file path=customXml/itemProps3.xml><?xml version="1.0" encoding="utf-8"?>
<ds:datastoreItem xmlns:ds="http://schemas.openxmlformats.org/officeDocument/2006/customXml" ds:itemID="{257CA6AD-E07E-43CE-A70B-C888C597337D}"/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20</TotalTime>
  <Words>23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Gothic</vt:lpstr>
      <vt:lpstr>Trebuchet MS</vt:lpstr>
      <vt:lpstr>Wingdings 2</vt:lpstr>
      <vt:lpstr>Quotable</vt:lpstr>
      <vt:lpstr>Kids for Change</vt:lpstr>
      <vt:lpstr>College Application</vt:lpstr>
      <vt:lpstr>Leadership Skills</vt:lpstr>
      <vt:lpstr>Sense of Accomplishment</vt:lpstr>
      <vt:lpstr>Kids for Change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Alec</dc:creator>
  <cp:lastModifiedBy>Alec</cp:lastModifiedBy>
  <cp:revision>10</cp:revision>
  <dcterms:created xsi:type="dcterms:W3CDTF">2012-11-25T17:10:36Z</dcterms:created>
  <dcterms:modified xsi:type="dcterms:W3CDTF">2018-10-02T12:53:32Z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0x010100812BFD1489235C42BE2F9F976FED7C71</vt:lpwstr>
  </property>
</Properties>
</file>